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7"/>
  </p:notesMasterIdLst>
  <p:handoutMasterIdLst>
    <p:handoutMasterId r:id="rId8"/>
  </p:handoutMasterIdLst>
  <p:sldIdLst>
    <p:sldId id="256" r:id="rId5"/>
    <p:sldId id="257" r:id="rId6"/>
  </p:sldIdLst>
  <p:sldSz cx="21383625" cy="1511935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+mn-ea"/>
        <a:cs typeface="+mn-cs"/>
      </a:defRPr>
    </a:lvl1pPr>
    <a:lvl2pPr marL="875884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+mn-ea"/>
        <a:cs typeface="+mn-cs"/>
      </a:defRPr>
    </a:lvl2pPr>
    <a:lvl3pPr marL="1751768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+mn-ea"/>
        <a:cs typeface="+mn-cs"/>
      </a:defRPr>
    </a:lvl3pPr>
    <a:lvl4pPr marL="2627653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+mn-ea"/>
        <a:cs typeface="+mn-cs"/>
      </a:defRPr>
    </a:lvl4pPr>
    <a:lvl5pPr marL="3503537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+mn-ea"/>
        <a:cs typeface="+mn-cs"/>
      </a:defRPr>
    </a:lvl5pPr>
    <a:lvl6pPr marL="4379421" algn="l" defTabSz="1751768" rtl="0" eaLnBrk="1" latinLnBrk="0" hangingPunct="1">
      <a:defRPr kern="1200">
        <a:solidFill>
          <a:schemeClr val="tx1"/>
        </a:solidFill>
        <a:latin typeface="Calibri" charset="0"/>
        <a:ea typeface="+mn-ea"/>
        <a:cs typeface="+mn-cs"/>
      </a:defRPr>
    </a:lvl6pPr>
    <a:lvl7pPr marL="5255305" algn="l" defTabSz="1751768" rtl="0" eaLnBrk="1" latinLnBrk="0" hangingPunct="1">
      <a:defRPr kern="1200">
        <a:solidFill>
          <a:schemeClr val="tx1"/>
        </a:solidFill>
        <a:latin typeface="Calibri" charset="0"/>
        <a:ea typeface="+mn-ea"/>
        <a:cs typeface="+mn-cs"/>
      </a:defRPr>
    </a:lvl7pPr>
    <a:lvl8pPr marL="6131189" algn="l" defTabSz="1751768" rtl="0" eaLnBrk="1" latinLnBrk="0" hangingPunct="1">
      <a:defRPr kern="1200">
        <a:solidFill>
          <a:schemeClr val="tx1"/>
        </a:solidFill>
        <a:latin typeface="Calibri" charset="0"/>
        <a:ea typeface="+mn-ea"/>
        <a:cs typeface="+mn-cs"/>
      </a:defRPr>
    </a:lvl8pPr>
    <a:lvl9pPr marL="7007072" algn="l" defTabSz="1751768" rtl="0" eaLnBrk="1" latinLnBrk="0" hangingPunct="1">
      <a:defRPr kern="1200">
        <a:solidFill>
          <a:schemeClr val="tx1"/>
        </a:solidFill>
        <a:latin typeface="Calibri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312" userDrawn="1">
          <p15:clr>
            <a:srgbClr val="A4A3A4"/>
          </p15:clr>
        </p15:guide>
        <p15:guide id="2" pos="370" userDrawn="1">
          <p15:clr>
            <a:srgbClr val="A4A3A4"/>
          </p15:clr>
        </p15:guide>
        <p15:guide id="3" pos="13019" userDrawn="1">
          <p15:clr>
            <a:srgbClr val="A4A3A4"/>
          </p15:clr>
        </p15:guide>
        <p15:guide id="4" orient="horz" pos="196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3" autoAdjust="0"/>
    <p:restoredTop sz="94674"/>
  </p:normalViewPr>
  <p:slideViewPr>
    <p:cSldViewPr snapToGrid="0" snapToObjects="1">
      <p:cViewPr>
        <p:scale>
          <a:sx n="56" d="100"/>
          <a:sy n="56" d="100"/>
        </p:scale>
        <p:origin x="-930" y="54"/>
      </p:cViewPr>
      <p:guideLst>
        <p:guide orient="horz" pos="1312"/>
        <p:guide orient="horz" pos="1962"/>
        <p:guide pos="370"/>
        <p:guide pos="1301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7" Type="http://schemas.openxmlformats.org/officeDocument/2006/relationships/notesMaster" Target="notesMasters/notesMaster1.xml"/><Relationship Id="rId12" Type="http://schemas.openxmlformats.org/officeDocument/2006/relationships/tableStyles" Target="tableStyle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theme" Target="theme/theme1.xml"/><Relationship Id="rId5" Type="http://schemas.openxmlformats.org/officeDocument/2006/relationships/slide" Target="slides/slide1.xml"/><Relationship Id="rId10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26055794-9B30-C643-AFFE-804292E41D08}" type="datetimeFigureOut">
              <a:rPr lang="en-US"/>
              <a:pPr>
                <a:defRPr/>
              </a:pPr>
              <a:t>5/25/2019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24DFB8CB-CE0F-BC4F-86BB-211563F6FAE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98223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F7DABA2B-0A1E-9240-B9B6-09FA40BDFA2E}" type="datetimeFigureOut">
              <a:rPr lang="en-US"/>
              <a:pPr>
                <a:defRPr/>
              </a:pPr>
              <a:t>5/25/2019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46188" y="1143000"/>
            <a:ext cx="43656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8570F38E-81F3-B14A-8C05-8130B15E9E4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91175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2299" kern="1200">
        <a:solidFill>
          <a:schemeClr val="tx1"/>
        </a:solidFill>
        <a:latin typeface="+mn-lt"/>
        <a:ea typeface="+mn-ea"/>
        <a:cs typeface="+mn-cs"/>
      </a:defRPr>
    </a:lvl1pPr>
    <a:lvl2pPr marL="875884" algn="l" rtl="0" eaLnBrk="0" fontAlgn="base" hangingPunct="0">
      <a:spcBef>
        <a:spcPct val="30000"/>
      </a:spcBef>
      <a:spcAft>
        <a:spcPct val="0"/>
      </a:spcAft>
      <a:defRPr sz="2299" kern="1200">
        <a:solidFill>
          <a:schemeClr val="tx1"/>
        </a:solidFill>
        <a:latin typeface="+mn-lt"/>
        <a:ea typeface="+mn-ea"/>
        <a:cs typeface="+mn-cs"/>
      </a:defRPr>
    </a:lvl2pPr>
    <a:lvl3pPr marL="1751768" algn="l" rtl="0" eaLnBrk="0" fontAlgn="base" hangingPunct="0">
      <a:spcBef>
        <a:spcPct val="30000"/>
      </a:spcBef>
      <a:spcAft>
        <a:spcPct val="0"/>
      </a:spcAft>
      <a:defRPr sz="2299" kern="1200">
        <a:solidFill>
          <a:schemeClr val="tx1"/>
        </a:solidFill>
        <a:latin typeface="+mn-lt"/>
        <a:ea typeface="+mn-ea"/>
        <a:cs typeface="+mn-cs"/>
      </a:defRPr>
    </a:lvl3pPr>
    <a:lvl4pPr marL="2627653" algn="l" rtl="0" eaLnBrk="0" fontAlgn="base" hangingPunct="0">
      <a:spcBef>
        <a:spcPct val="30000"/>
      </a:spcBef>
      <a:spcAft>
        <a:spcPct val="0"/>
      </a:spcAft>
      <a:defRPr sz="2299" kern="1200">
        <a:solidFill>
          <a:schemeClr val="tx1"/>
        </a:solidFill>
        <a:latin typeface="+mn-lt"/>
        <a:ea typeface="+mn-ea"/>
        <a:cs typeface="+mn-cs"/>
      </a:defRPr>
    </a:lvl4pPr>
    <a:lvl5pPr marL="3503537" algn="l" rtl="0" eaLnBrk="0" fontAlgn="base" hangingPunct="0">
      <a:spcBef>
        <a:spcPct val="30000"/>
      </a:spcBef>
      <a:spcAft>
        <a:spcPct val="0"/>
      </a:spcAft>
      <a:defRPr sz="2299" kern="1200">
        <a:solidFill>
          <a:schemeClr val="tx1"/>
        </a:solidFill>
        <a:latin typeface="+mn-lt"/>
        <a:ea typeface="+mn-ea"/>
        <a:cs typeface="+mn-cs"/>
      </a:defRPr>
    </a:lvl5pPr>
    <a:lvl6pPr marL="4379421" algn="l" defTabSz="1751768" rtl="0" eaLnBrk="1" latinLnBrk="0" hangingPunct="1">
      <a:defRPr sz="2299" kern="1200">
        <a:solidFill>
          <a:schemeClr val="tx1"/>
        </a:solidFill>
        <a:latin typeface="+mn-lt"/>
        <a:ea typeface="+mn-ea"/>
        <a:cs typeface="+mn-cs"/>
      </a:defRPr>
    </a:lvl6pPr>
    <a:lvl7pPr marL="5255305" algn="l" defTabSz="1751768" rtl="0" eaLnBrk="1" latinLnBrk="0" hangingPunct="1">
      <a:defRPr sz="2299" kern="1200">
        <a:solidFill>
          <a:schemeClr val="tx1"/>
        </a:solidFill>
        <a:latin typeface="+mn-lt"/>
        <a:ea typeface="+mn-ea"/>
        <a:cs typeface="+mn-cs"/>
      </a:defRPr>
    </a:lvl7pPr>
    <a:lvl8pPr marL="6131189" algn="l" defTabSz="1751768" rtl="0" eaLnBrk="1" latinLnBrk="0" hangingPunct="1">
      <a:defRPr sz="2299" kern="1200">
        <a:solidFill>
          <a:schemeClr val="tx1"/>
        </a:solidFill>
        <a:latin typeface="+mn-lt"/>
        <a:ea typeface="+mn-ea"/>
        <a:cs typeface="+mn-cs"/>
      </a:defRPr>
    </a:lvl8pPr>
    <a:lvl9pPr marL="7007072" algn="l" defTabSz="1751768" rtl="0" eaLnBrk="1" latinLnBrk="0" hangingPunct="1">
      <a:defRPr sz="2299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jp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jp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jp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jp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jp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jp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jp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jp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gradFill>
          <a:gsLst>
            <a:gs pos="0">
              <a:schemeClr val="bg1">
                <a:tint val="93000"/>
                <a:satMod val="150000"/>
                <a:shade val="98000"/>
                <a:lumMod val="102000"/>
              </a:schemeClr>
            </a:gs>
            <a:gs pos="50000">
              <a:schemeClr val="bg1">
                <a:tint val="98000"/>
                <a:satMod val="130000"/>
                <a:shade val="90000"/>
                <a:lumMod val="103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1383625" cy="15119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Placeholder 1"/>
          <p:cNvSpPr>
            <a:spLocks noGrp="1"/>
          </p:cNvSpPr>
          <p:nvPr>
            <p:ph type="title"/>
          </p:nvPr>
        </p:nvSpPr>
        <p:spPr bwMode="auto">
          <a:xfrm>
            <a:off x="619894" y="3105736"/>
            <a:ext cx="20019952" cy="2922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lvl="0"/>
            <a:r>
              <a:rPr lang="en-US" altLang="x-none" smtClean="0"/>
              <a:t>Click to edit Master title style</a:t>
            </a:r>
            <a:endParaRPr lang="en-US" altLang="x-none" dirty="0"/>
          </a:p>
        </p:txBody>
      </p:sp>
      <p:sp>
        <p:nvSpPr>
          <p:cNvPr id="6" name="Text Placeholder 2"/>
          <p:cNvSpPr>
            <a:spLocks noGrp="1"/>
          </p:cNvSpPr>
          <p:nvPr>
            <p:ph idx="1"/>
          </p:nvPr>
        </p:nvSpPr>
        <p:spPr bwMode="auto">
          <a:xfrm>
            <a:off x="619894" y="7081935"/>
            <a:ext cx="20019952" cy="71828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lvl="0"/>
            <a:r>
              <a:rPr lang="en-US" altLang="x-none" noProof="0" smtClean="0"/>
              <a:t>Click to edit Master text styles</a:t>
            </a:r>
          </a:p>
          <a:p>
            <a:pPr lvl="1"/>
            <a:r>
              <a:rPr lang="en-US" altLang="x-none" noProof="0" smtClean="0"/>
              <a:t>Second level</a:t>
            </a:r>
          </a:p>
          <a:p>
            <a:pPr lvl="2"/>
            <a:r>
              <a:rPr lang="en-US" altLang="x-none" noProof="0" smtClean="0"/>
              <a:t>Third level</a:t>
            </a:r>
          </a:p>
          <a:p>
            <a:pPr lvl="3"/>
            <a:r>
              <a:rPr lang="en-US" altLang="x-none" noProof="0" smtClean="0"/>
              <a:t>Fourth level</a:t>
            </a:r>
          </a:p>
          <a:p>
            <a:pPr lvl="4"/>
            <a:r>
              <a:rPr lang="en-US" altLang="x-none" noProof="0" smtClean="0"/>
              <a:t>Fifth level</a:t>
            </a:r>
            <a:endParaRPr lang="en-US" altLang="x-none" noProof="0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00050" y="462855"/>
            <a:ext cx="9505950" cy="2114783"/>
          </a:xfrm>
          <a:prstGeom prst="rect">
            <a:avLst/>
          </a:prstGeom>
        </p:spPr>
      </p:pic>
      <p:pic>
        <p:nvPicPr>
          <p:cNvPr id="9" name="Picture 8"/>
          <p:cNvPicPr/>
          <p:nvPr userDrawn="1"/>
        </p:nvPicPr>
        <p:blipFill>
          <a:blip r:embed="rId4"/>
          <a:stretch>
            <a:fillRect/>
          </a:stretch>
        </p:blipFill>
        <p:spPr>
          <a:xfrm>
            <a:off x="16385346" y="863138"/>
            <a:ext cx="38862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5871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-frame pictur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1383625" cy="15119350"/>
          </a:xfrm>
        </p:spPr>
        <p:txBody>
          <a:bodyPr/>
          <a:lstStyle/>
          <a:p>
            <a:pPr marL="400942" marR="0" lvl="0" indent="-400942" algn="l" defTabSz="1603766" rtl="0" eaLnBrk="0" fontAlgn="base" latinLnBrk="0" hangingPunct="0">
              <a:lnSpc>
                <a:spcPct val="90000"/>
              </a:lnSpc>
              <a:spcBef>
                <a:spcPts val="1754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mtClean="0"/>
              <a:t>Click icon to add picture</a:t>
            </a:r>
            <a:endParaRPr lang="en-US" dirty="0"/>
          </a:p>
        </p:txBody>
      </p:sp>
      <p:pic>
        <p:nvPicPr>
          <p:cNvPr id="9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6734" y="3169116"/>
            <a:ext cx="2308206" cy="1354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003113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-frame image with logo str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2774589"/>
            <a:ext cx="21383625" cy="12344760"/>
          </a:xfrm>
        </p:spPr>
        <p:txBody>
          <a:bodyPr/>
          <a:lstStyle/>
          <a:p>
            <a:pPr marL="400942" marR="0" lvl="0" indent="-400942" algn="l" defTabSz="1603766" rtl="0" eaLnBrk="0" fontAlgn="base" latinLnBrk="0" hangingPunct="0">
              <a:lnSpc>
                <a:spcPct val="90000"/>
              </a:lnSpc>
              <a:spcBef>
                <a:spcPts val="1754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mtClean="0"/>
              <a:t>Click icon to add picture</a:t>
            </a:r>
            <a:endParaRPr lang="en-US" dirty="0"/>
          </a:p>
        </p:txBody>
      </p:sp>
      <p:pic>
        <p:nvPicPr>
          <p:cNvPr id="5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239" y="9047112"/>
            <a:ext cx="11304364" cy="71536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bg>
      <p:bgPr>
        <a:gradFill>
          <a:gsLst>
            <a:gs pos="0">
              <a:schemeClr val="bg1">
                <a:tint val="93000"/>
                <a:satMod val="150000"/>
                <a:shade val="98000"/>
                <a:lumMod val="102000"/>
              </a:schemeClr>
            </a:gs>
            <a:gs pos="50000">
              <a:schemeClr val="bg1">
                <a:tint val="98000"/>
                <a:satMod val="130000"/>
                <a:shade val="90000"/>
                <a:lumMod val="103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1383625" cy="15119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Placeholder 1"/>
          <p:cNvSpPr>
            <a:spLocks noGrp="1"/>
          </p:cNvSpPr>
          <p:nvPr>
            <p:ph type="title"/>
          </p:nvPr>
        </p:nvSpPr>
        <p:spPr bwMode="auto">
          <a:xfrm>
            <a:off x="619894" y="3105736"/>
            <a:ext cx="20019952" cy="2922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lvl="0"/>
            <a:r>
              <a:rPr lang="en-US" altLang="x-none" smtClean="0"/>
              <a:t>Click to edit Master title style</a:t>
            </a:r>
            <a:endParaRPr lang="en-US" altLang="x-none" dirty="0"/>
          </a:p>
        </p:txBody>
      </p:sp>
      <p:sp>
        <p:nvSpPr>
          <p:cNvPr id="6" name="Text Placeholder 2"/>
          <p:cNvSpPr>
            <a:spLocks noGrp="1"/>
          </p:cNvSpPr>
          <p:nvPr>
            <p:ph idx="1"/>
          </p:nvPr>
        </p:nvSpPr>
        <p:spPr bwMode="auto">
          <a:xfrm>
            <a:off x="619894" y="7081935"/>
            <a:ext cx="20019952" cy="71828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lvl="0"/>
            <a:r>
              <a:rPr lang="en-US" altLang="x-none" noProof="0" smtClean="0"/>
              <a:t>Click to edit Master text styles</a:t>
            </a:r>
          </a:p>
          <a:p>
            <a:pPr lvl="1"/>
            <a:r>
              <a:rPr lang="en-US" altLang="x-none" noProof="0" smtClean="0"/>
              <a:t>Second level</a:t>
            </a:r>
          </a:p>
          <a:p>
            <a:pPr lvl="2"/>
            <a:r>
              <a:rPr lang="en-US" altLang="x-none" noProof="0" smtClean="0"/>
              <a:t>Third level</a:t>
            </a:r>
          </a:p>
          <a:p>
            <a:pPr lvl="3"/>
            <a:r>
              <a:rPr lang="en-US" altLang="x-none" noProof="0" smtClean="0"/>
              <a:t>Fourth level</a:t>
            </a:r>
          </a:p>
          <a:p>
            <a:pPr lvl="4"/>
            <a:r>
              <a:rPr lang="en-US" altLang="x-none" noProof="0" smtClean="0"/>
              <a:t>Fifth level</a:t>
            </a:r>
            <a:endParaRPr lang="en-US" altLang="x-none" noProof="0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00050" y="462855"/>
            <a:ext cx="9505950" cy="2114783"/>
          </a:xfrm>
          <a:prstGeom prst="rect">
            <a:avLst/>
          </a:prstGeom>
        </p:spPr>
      </p:pic>
      <p:pic>
        <p:nvPicPr>
          <p:cNvPr id="7" name="Picture 6"/>
          <p:cNvPicPr/>
          <p:nvPr userDrawn="1"/>
        </p:nvPicPr>
        <p:blipFill>
          <a:blip r:embed="rId4"/>
          <a:stretch>
            <a:fillRect/>
          </a:stretch>
        </p:blipFill>
        <p:spPr>
          <a:xfrm>
            <a:off x="16385346" y="863138"/>
            <a:ext cx="38862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8799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bg>
      <p:bgPr>
        <a:gradFill>
          <a:gsLst>
            <a:gs pos="0">
              <a:schemeClr val="bg1">
                <a:tint val="93000"/>
                <a:satMod val="150000"/>
                <a:shade val="98000"/>
                <a:lumMod val="102000"/>
              </a:schemeClr>
            </a:gs>
            <a:gs pos="50000">
              <a:schemeClr val="bg1">
                <a:tint val="98000"/>
                <a:satMod val="130000"/>
                <a:shade val="90000"/>
                <a:lumMod val="103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1383625" cy="15119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Placeholder 1"/>
          <p:cNvSpPr>
            <a:spLocks noGrp="1"/>
          </p:cNvSpPr>
          <p:nvPr>
            <p:ph type="title"/>
          </p:nvPr>
        </p:nvSpPr>
        <p:spPr bwMode="auto">
          <a:xfrm>
            <a:off x="619894" y="3105736"/>
            <a:ext cx="20019952" cy="2922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lvl="0"/>
            <a:r>
              <a:rPr lang="en-US" altLang="x-none" smtClean="0"/>
              <a:t>Click to edit Master title style</a:t>
            </a:r>
            <a:endParaRPr lang="en-US" altLang="x-none" dirty="0"/>
          </a:p>
        </p:txBody>
      </p:sp>
      <p:sp>
        <p:nvSpPr>
          <p:cNvPr id="6" name="Text Placeholder 2"/>
          <p:cNvSpPr>
            <a:spLocks noGrp="1"/>
          </p:cNvSpPr>
          <p:nvPr>
            <p:ph idx="1"/>
          </p:nvPr>
        </p:nvSpPr>
        <p:spPr bwMode="auto">
          <a:xfrm>
            <a:off x="619894" y="7081935"/>
            <a:ext cx="20019952" cy="71828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lvl="0"/>
            <a:r>
              <a:rPr lang="en-US" altLang="x-none" noProof="0" smtClean="0"/>
              <a:t>Click to edit Master text styles</a:t>
            </a:r>
          </a:p>
          <a:p>
            <a:pPr lvl="1"/>
            <a:r>
              <a:rPr lang="en-US" altLang="x-none" noProof="0" smtClean="0"/>
              <a:t>Second level</a:t>
            </a:r>
          </a:p>
          <a:p>
            <a:pPr lvl="2"/>
            <a:r>
              <a:rPr lang="en-US" altLang="x-none" noProof="0" smtClean="0"/>
              <a:t>Third level</a:t>
            </a:r>
          </a:p>
          <a:p>
            <a:pPr lvl="3"/>
            <a:r>
              <a:rPr lang="en-US" altLang="x-none" noProof="0" smtClean="0"/>
              <a:t>Fourth level</a:t>
            </a:r>
          </a:p>
          <a:p>
            <a:pPr lvl="4"/>
            <a:r>
              <a:rPr lang="en-US" altLang="x-none" noProof="0" smtClean="0"/>
              <a:t>Fifth level</a:t>
            </a:r>
            <a:endParaRPr lang="en-US" altLang="x-none" noProof="0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00050" y="462855"/>
            <a:ext cx="9505950" cy="2114783"/>
          </a:xfrm>
          <a:prstGeom prst="rect">
            <a:avLst/>
          </a:prstGeom>
        </p:spPr>
      </p:pic>
      <p:pic>
        <p:nvPicPr>
          <p:cNvPr id="7" name="Picture 6"/>
          <p:cNvPicPr/>
          <p:nvPr userDrawn="1"/>
        </p:nvPicPr>
        <p:blipFill>
          <a:blip r:embed="rId4"/>
          <a:stretch>
            <a:fillRect/>
          </a:stretch>
        </p:blipFill>
        <p:spPr>
          <a:xfrm>
            <a:off x="16385346" y="863138"/>
            <a:ext cx="38862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1325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1383625" cy="15119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noFill/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00050" y="462855"/>
            <a:ext cx="9505950" cy="2114783"/>
          </a:xfrm>
          <a:prstGeom prst="rect">
            <a:avLst/>
          </a:prstGeom>
        </p:spPr>
      </p:pic>
      <p:pic>
        <p:nvPicPr>
          <p:cNvPr id="7" name="Picture 6"/>
          <p:cNvPicPr/>
          <p:nvPr userDrawn="1"/>
        </p:nvPicPr>
        <p:blipFill>
          <a:blip r:embed="rId4"/>
          <a:stretch>
            <a:fillRect/>
          </a:stretch>
        </p:blipFill>
        <p:spPr>
          <a:xfrm>
            <a:off x="16385346" y="863138"/>
            <a:ext cx="38862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4971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1383625" cy="15119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noFill/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00050" y="462855"/>
            <a:ext cx="9505950" cy="2114783"/>
          </a:xfrm>
          <a:prstGeom prst="rect">
            <a:avLst/>
          </a:prstGeom>
        </p:spPr>
      </p:pic>
      <p:pic>
        <p:nvPicPr>
          <p:cNvPr id="7" name="Picture 6"/>
          <p:cNvPicPr/>
          <p:nvPr userDrawn="1"/>
        </p:nvPicPr>
        <p:blipFill>
          <a:blip r:embed="rId4"/>
          <a:stretch>
            <a:fillRect/>
          </a:stretch>
        </p:blipFill>
        <p:spPr>
          <a:xfrm>
            <a:off x="16385346" y="863138"/>
            <a:ext cx="38862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5715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1383625" cy="15119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noFill/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00050" y="462855"/>
            <a:ext cx="9505950" cy="2114783"/>
          </a:xfrm>
          <a:prstGeom prst="rect">
            <a:avLst/>
          </a:prstGeom>
        </p:spPr>
      </p:pic>
      <p:pic>
        <p:nvPicPr>
          <p:cNvPr id="7" name="Picture 6"/>
          <p:cNvPicPr/>
          <p:nvPr userDrawn="1"/>
        </p:nvPicPr>
        <p:blipFill>
          <a:blip r:embed="rId4"/>
          <a:stretch>
            <a:fillRect/>
          </a:stretch>
        </p:blipFill>
        <p:spPr>
          <a:xfrm>
            <a:off x="16385346" y="863138"/>
            <a:ext cx="38862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3609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1383625" cy="15119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5875" y="3114866"/>
            <a:ext cx="6896775" cy="2479415"/>
          </a:xfrm>
        </p:spPr>
        <p:txBody>
          <a:bodyPr anchor="b"/>
          <a:lstStyle>
            <a:lvl1pPr>
              <a:defRPr sz="5612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5875" y="5982008"/>
            <a:ext cx="6896775" cy="7428202"/>
          </a:xfrm>
        </p:spPr>
        <p:txBody>
          <a:bodyPr/>
          <a:lstStyle>
            <a:lvl1pPr marL="0" indent="0">
              <a:buNone/>
              <a:defRPr sz="2806"/>
            </a:lvl1pPr>
            <a:lvl2pPr marL="801883" indent="0">
              <a:buNone/>
              <a:defRPr sz="2455"/>
            </a:lvl2pPr>
            <a:lvl3pPr marL="1603766" indent="0">
              <a:buNone/>
              <a:defRPr sz="2105"/>
            </a:lvl3pPr>
            <a:lvl4pPr marL="2405649" indent="0">
              <a:buNone/>
              <a:defRPr sz="1754"/>
            </a:lvl4pPr>
            <a:lvl5pPr marL="3207532" indent="0">
              <a:buNone/>
              <a:defRPr sz="1754"/>
            </a:lvl5pPr>
            <a:lvl6pPr marL="4009415" indent="0">
              <a:buNone/>
              <a:defRPr sz="1754"/>
            </a:lvl6pPr>
            <a:lvl7pPr marL="4811298" indent="0">
              <a:buNone/>
              <a:defRPr sz="1754"/>
            </a:lvl7pPr>
            <a:lvl8pPr marL="5613182" indent="0">
              <a:buNone/>
              <a:defRPr sz="1754"/>
            </a:lvl8pPr>
            <a:lvl9pPr marL="6415065" indent="0">
              <a:buNone/>
              <a:defRPr sz="1754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Content Placeholder 9"/>
          <p:cNvSpPr>
            <a:spLocks noGrp="1"/>
          </p:cNvSpPr>
          <p:nvPr>
            <p:ph sz="quarter" idx="10"/>
          </p:nvPr>
        </p:nvSpPr>
        <p:spPr>
          <a:xfrm>
            <a:off x="7725696" y="3114870"/>
            <a:ext cx="13020318" cy="1029655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00050" y="462855"/>
            <a:ext cx="9505950" cy="2114783"/>
          </a:xfrm>
          <a:prstGeom prst="rect">
            <a:avLst/>
          </a:prstGeom>
        </p:spPr>
      </p:pic>
      <p:pic>
        <p:nvPicPr>
          <p:cNvPr id="9" name="Picture 8"/>
          <p:cNvPicPr/>
          <p:nvPr userDrawn="1"/>
        </p:nvPicPr>
        <p:blipFill>
          <a:blip r:embed="rId4"/>
          <a:stretch>
            <a:fillRect/>
          </a:stretch>
        </p:blipFill>
        <p:spPr>
          <a:xfrm>
            <a:off x="16385346" y="863138"/>
            <a:ext cx="38862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0296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1383625" cy="15119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575875" y="3114866"/>
            <a:ext cx="6896775" cy="2479415"/>
          </a:xfrm>
        </p:spPr>
        <p:txBody>
          <a:bodyPr anchor="b"/>
          <a:lstStyle>
            <a:lvl1pPr>
              <a:defRPr sz="5612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Text Placeholder 3"/>
          <p:cNvSpPr>
            <a:spLocks noGrp="1"/>
          </p:cNvSpPr>
          <p:nvPr>
            <p:ph type="body" sz="half" idx="2"/>
          </p:nvPr>
        </p:nvSpPr>
        <p:spPr>
          <a:xfrm>
            <a:off x="575875" y="5982008"/>
            <a:ext cx="6896775" cy="7428202"/>
          </a:xfrm>
        </p:spPr>
        <p:txBody>
          <a:bodyPr/>
          <a:lstStyle>
            <a:lvl1pPr marL="0" indent="0">
              <a:buNone/>
              <a:defRPr sz="2806"/>
            </a:lvl1pPr>
            <a:lvl2pPr marL="801883" indent="0">
              <a:buNone/>
              <a:defRPr sz="2455"/>
            </a:lvl2pPr>
            <a:lvl3pPr marL="1603766" indent="0">
              <a:buNone/>
              <a:defRPr sz="2105"/>
            </a:lvl3pPr>
            <a:lvl4pPr marL="2405649" indent="0">
              <a:buNone/>
              <a:defRPr sz="1754"/>
            </a:lvl4pPr>
            <a:lvl5pPr marL="3207532" indent="0">
              <a:buNone/>
              <a:defRPr sz="1754"/>
            </a:lvl5pPr>
            <a:lvl6pPr marL="4009415" indent="0">
              <a:buNone/>
              <a:defRPr sz="1754"/>
            </a:lvl6pPr>
            <a:lvl7pPr marL="4811298" indent="0">
              <a:buNone/>
              <a:defRPr sz="1754"/>
            </a:lvl7pPr>
            <a:lvl8pPr marL="5613182" indent="0">
              <a:buNone/>
              <a:defRPr sz="1754"/>
            </a:lvl8pPr>
            <a:lvl9pPr marL="6415065" indent="0">
              <a:buNone/>
              <a:defRPr sz="1754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Content Placeholder 9"/>
          <p:cNvSpPr>
            <a:spLocks noGrp="1"/>
          </p:cNvSpPr>
          <p:nvPr>
            <p:ph sz="quarter" idx="10"/>
          </p:nvPr>
        </p:nvSpPr>
        <p:spPr>
          <a:xfrm>
            <a:off x="7725696" y="3114870"/>
            <a:ext cx="13020318" cy="1029655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00050" y="462855"/>
            <a:ext cx="9505950" cy="2114783"/>
          </a:xfrm>
          <a:prstGeom prst="rect">
            <a:avLst/>
          </a:prstGeom>
        </p:spPr>
      </p:pic>
      <p:pic>
        <p:nvPicPr>
          <p:cNvPr id="7" name="Picture 6"/>
          <p:cNvPicPr/>
          <p:nvPr userDrawn="1"/>
        </p:nvPicPr>
        <p:blipFill>
          <a:blip r:embed="rId4"/>
          <a:stretch>
            <a:fillRect/>
          </a:stretch>
        </p:blipFill>
        <p:spPr>
          <a:xfrm>
            <a:off x="16385346" y="863138"/>
            <a:ext cx="38862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4791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1383625" cy="15119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575875" y="3114866"/>
            <a:ext cx="6896775" cy="2479415"/>
          </a:xfrm>
        </p:spPr>
        <p:txBody>
          <a:bodyPr anchor="b"/>
          <a:lstStyle>
            <a:lvl1pPr>
              <a:defRPr sz="5612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Text Placeholder 3"/>
          <p:cNvSpPr>
            <a:spLocks noGrp="1"/>
          </p:cNvSpPr>
          <p:nvPr>
            <p:ph type="body" sz="half" idx="2"/>
          </p:nvPr>
        </p:nvSpPr>
        <p:spPr>
          <a:xfrm>
            <a:off x="575875" y="5982008"/>
            <a:ext cx="6896775" cy="7428202"/>
          </a:xfrm>
        </p:spPr>
        <p:txBody>
          <a:bodyPr/>
          <a:lstStyle>
            <a:lvl1pPr marL="0" indent="0">
              <a:buNone/>
              <a:defRPr sz="2806"/>
            </a:lvl1pPr>
            <a:lvl2pPr marL="801883" indent="0">
              <a:buNone/>
              <a:defRPr sz="2455"/>
            </a:lvl2pPr>
            <a:lvl3pPr marL="1603766" indent="0">
              <a:buNone/>
              <a:defRPr sz="2105"/>
            </a:lvl3pPr>
            <a:lvl4pPr marL="2405649" indent="0">
              <a:buNone/>
              <a:defRPr sz="1754"/>
            </a:lvl4pPr>
            <a:lvl5pPr marL="3207532" indent="0">
              <a:buNone/>
              <a:defRPr sz="1754"/>
            </a:lvl5pPr>
            <a:lvl6pPr marL="4009415" indent="0">
              <a:buNone/>
              <a:defRPr sz="1754"/>
            </a:lvl6pPr>
            <a:lvl7pPr marL="4811298" indent="0">
              <a:buNone/>
              <a:defRPr sz="1754"/>
            </a:lvl7pPr>
            <a:lvl8pPr marL="5613182" indent="0">
              <a:buNone/>
              <a:defRPr sz="1754"/>
            </a:lvl8pPr>
            <a:lvl9pPr marL="6415065" indent="0">
              <a:buNone/>
              <a:defRPr sz="1754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0"/>
          </p:nvPr>
        </p:nvSpPr>
        <p:spPr>
          <a:xfrm>
            <a:off x="7725696" y="3114870"/>
            <a:ext cx="13020318" cy="1029655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00050" y="462855"/>
            <a:ext cx="9505950" cy="2114783"/>
          </a:xfrm>
          <a:prstGeom prst="rect">
            <a:avLst/>
          </a:prstGeom>
        </p:spPr>
      </p:pic>
      <p:pic>
        <p:nvPicPr>
          <p:cNvPr id="7" name="Picture 6"/>
          <p:cNvPicPr/>
          <p:nvPr userDrawn="1"/>
        </p:nvPicPr>
        <p:blipFill>
          <a:blip r:embed="rId4"/>
          <a:stretch>
            <a:fillRect/>
          </a:stretch>
        </p:blipFill>
        <p:spPr>
          <a:xfrm>
            <a:off x="16385346" y="863138"/>
            <a:ext cx="38862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8248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20908" y="3104368"/>
            <a:ext cx="20019305" cy="29223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 smtClean="0"/>
              <a:t>Click to edit Master title style</a:t>
            </a:r>
            <a:endParaRPr lang="en-US" altLang="x-none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20908" y="7080200"/>
            <a:ext cx="20019305" cy="71851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 smtClean="0"/>
              <a:t>Edit Master text styles</a:t>
            </a:r>
          </a:p>
          <a:p>
            <a:pPr lvl="1"/>
            <a:r>
              <a:rPr lang="en-US" altLang="x-none" smtClean="0"/>
              <a:t>Second level</a:t>
            </a:r>
          </a:p>
          <a:p>
            <a:pPr lvl="2"/>
            <a:r>
              <a:rPr lang="en-US" altLang="x-none" smtClean="0"/>
              <a:t>Third level</a:t>
            </a:r>
          </a:p>
          <a:p>
            <a:pPr lvl="3"/>
            <a:r>
              <a:rPr lang="en-US" altLang="x-none" smtClean="0"/>
              <a:t>Fourth level</a:t>
            </a:r>
          </a:p>
          <a:p>
            <a:pPr lvl="4"/>
            <a:r>
              <a:rPr lang="en-US" altLang="x-none" smtClean="0"/>
              <a:t>Fifth level</a:t>
            </a:r>
            <a:endParaRPr lang="en-US" altLang="x-none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00050" y="462855"/>
            <a:ext cx="9505950" cy="2114783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>
          <a:blip r:embed="rId14"/>
          <a:stretch>
            <a:fillRect/>
          </a:stretch>
        </p:blipFill>
        <p:spPr>
          <a:xfrm>
            <a:off x="16385346" y="863138"/>
            <a:ext cx="3886200" cy="17145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89" r:id="rId1"/>
    <p:sldLayoutId id="2147483790" r:id="rId2"/>
    <p:sldLayoutId id="2147483791" r:id="rId3"/>
    <p:sldLayoutId id="2147483792" r:id="rId4"/>
    <p:sldLayoutId id="2147483793" r:id="rId5"/>
    <p:sldLayoutId id="2147483794" r:id="rId6"/>
    <p:sldLayoutId id="2147483795" r:id="rId7"/>
    <p:sldLayoutId id="2147483796" r:id="rId8"/>
    <p:sldLayoutId id="2147483797" r:id="rId9"/>
    <p:sldLayoutId id="2147483804" r:id="rId10"/>
    <p:sldLayoutId id="2147483805" r:id="rId11"/>
  </p:sldLayoutIdLst>
  <p:timing>
    <p:tnLst>
      <p:par>
        <p:cTn id="1" dur="indefinite" restart="never" nodeType="tmRoot"/>
      </p:par>
    </p:tnLst>
  </p:timing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7717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7717">
          <a:solidFill>
            <a:schemeClr val="tx1"/>
          </a:solidFill>
          <a:latin typeface="Calibri Light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7717">
          <a:solidFill>
            <a:schemeClr val="tx1"/>
          </a:solidFill>
          <a:latin typeface="Calibri Light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7717">
          <a:solidFill>
            <a:schemeClr val="tx1"/>
          </a:solidFill>
          <a:latin typeface="Calibri Light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7717">
          <a:solidFill>
            <a:schemeClr val="tx1"/>
          </a:solidFill>
          <a:latin typeface="Calibri Light" charset="0"/>
        </a:defRPr>
      </a:lvl5pPr>
      <a:lvl6pPr marL="801883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7717">
          <a:solidFill>
            <a:schemeClr val="tx1"/>
          </a:solidFill>
          <a:latin typeface="Calibri Light" charset="0"/>
        </a:defRPr>
      </a:lvl6pPr>
      <a:lvl7pPr marL="1603766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7717">
          <a:solidFill>
            <a:schemeClr val="tx1"/>
          </a:solidFill>
          <a:latin typeface="Calibri Light" charset="0"/>
        </a:defRPr>
      </a:lvl7pPr>
      <a:lvl8pPr marL="2405649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7717">
          <a:solidFill>
            <a:schemeClr val="tx1"/>
          </a:solidFill>
          <a:latin typeface="Calibri Light" charset="0"/>
        </a:defRPr>
      </a:lvl8pPr>
      <a:lvl9pPr marL="3207532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7717">
          <a:solidFill>
            <a:schemeClr val="tx1"/>
          </a:solidFill>
          <a:latin typeface="Calibri Light" charset="0"/>
        </a:defRPr>
      </a:lvl9pPr>
    </p:titleStyle>
    <p:bodyStyle>
      <a:lvl1pPr marL="400942" indent="-400942" algn="l" rtl="0" eaLnBrk="1" fontAlgn="base" hangingPunct="1">
        <a:lnSpc>
          <a:spcPct val="90000"/>
        </a:lnSpc>
        <a:spcBef>
          <a:spcPts val="1754"/>
        </a:spcBef>
        <a:spcAft>
          <a:spcPct val="0"/>
        </a:spcAft>
        <a:buFont typeface="Arial" charset="0"/>
        <a:buChar char="•"/>
        <a:defRPr sz="4911" kern="1200">
          <a:solidFill>
            <a:schemeClr val="tx1"/>
          </a:solidFill>
          <a:latin typeface="+mn-lt"/>
          <a:ea typeface="+mn-ea"/>
          <a:cs typeface="+mn-cs"/>
        </a:defRPr>
      </a:lvl1pPr>
      <a:lvl2pPr marL="1202825" indent="-400942" algn="l" rtl="0" eaLnBrk="1" fontAlgn="base" hangingPunct="1">
        <a:lnSpc>
          <a:spcPct val="90000"/>
        </a:lnSpc>
        <a:spcBef>
          <a:spcPts val="877"/>
        </a:spcBef>
        <a:spcAft>
          <a:spcPct val="0"/>
        </a:spcAft>
        <a:buFont typeface="Arial" charset="0"/>
        <a:buChar char="•"/>
        <a:defRPr sz="4209" kern="1200">
          <a:solidFill>
            <a:schemeClr val="tx1"/>
          </a:solidFill>
          <a:latin typeface="+mn-lt"/>
          <a:ea typeface="+mn-ea"/>
          <a:cs typeface="+mn-cs"/>
        </a:defRPr>
      </a:lvl2pPr>
      <a:lvl3pPr marL="2004708" indent="-400942" algn="l" rtl="0" eaLnBrk="1" fontAlgn="base" hangingPunct="1">
        <a:lnSpc>
          <a:spcPct val="90000"/>
        </a:lnSpc>
        <a:spcBef>
          <a:spcPts val="877"/>
        </a:spcBef>
        <a:spcAft>
          <a:spcPct val="0"/>
        </a:spcAft>
        <a:buFont typeface="Arial" charset="0"/>
        <a:buChar char="•"/>
        <a:defRPr sz="3508" kern="1200">
          <a:solidFill>
            <a:schemeClr val="tx1"/>
          </a:solidFill>
          <a:latin typeface="+mn-lt"/>
          <a:ea typeface="+mn-ea"/>
          <a:cs typeface="+mn-cs"/>
        </a:defRPr>
      </a:lvl3pPr>
      <a:lvl4pPr marL="2806591" indent="-400942" algn="l" rtl="0" eaLnBrk="1" fontAlgn="base" hangingPunct="1">
        <a:lnSpc>
          <a:spcPct val="90000"/>
        </a:lnSpc>
        <a:spcBef>
          <a:spcPts val="877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3608474" indent="-400942" algn="l" rtl="0" eaLnBrk="1" fontAlgn="base" hangingPunct="1">
        <a:lnSpc>
          <a:spcPct val="90000"/>
        </a:lnSpc>
        <a:spcBef>
          <a:spcPts val="877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4410357" indent="-400942" algn="l" defTabSz="1603766" rtl="0" eaLnBrk="1" latinLnBrk="0" hangingPunct="1">
        <a:lnSpc>
          <a:spcPct val="90000"/>
        </a:lnSpc>
        <a:spcBef>
          <a:spcPts val="877"/>
        </a:spcBef>
        <a:buFont typeface="Arial"/>
        <a:buChar char="•"/>
        <a:defRPr sz="3157" kern="1200">
          <a:solidFill>
            <a:schemeClr val="tx1"/>
          </a:solidFill>
          <a:latin typeface="+mn-lt"/>
          <a:ea typeface="+mn-ea"/>
          <a:cs typeface="+mn-cs"/>
        </a:defRPr>
      </a:lvl6pPr>
      <a:lvl7pPr marL="5212240" indent="-400942" algn="l" defTabSz="1603766" rtl="0" eaLnBrk="1" latinLnBrk="0" hangingPunct="1">
        <a:lnSpc>
          <a:spcPct val="90000"/>
        </a:lnSpc>
        <a:spcBef>
          <a:spcPts val="877"/>
        </a:spcBef>
        <a:buFont typeface="Arial"/>
        <a:buChar char="•"/>
        <a:defRPr sz="3157" kern="1200">
          <a:solidFill>
            <a:schemeClr val="tx1"/>
          </a:solidFill>
          <a:latin typeface="+mn-lt"/>
          <a:ea typeface="+mn-ea"/>
          <a:cs typeface="+mn-cs"/>
        </a:defRPr>
      </a:lvl7pPr>
      <a:lvl8pPr marL="6014123" indent="-400942" algn="l" defTabSz="1603766" rtl="0" eaLnBrk="1" latinLnBrk="0" hangingPunct="1">
        <a:lnSpc>
          <a:spcPct val="90000"/>
        </a:lnSpc>
        <a:spcBef>
          <a:spcPts val="877"/>
        </a:spcBef>
        <a:buFont typeface="Arial"/>
        <a:buChar char="•"/>
        <a:defRPr sz="3157" kern="1200">
          <a:solidFill>
            <a:schemeClr val="tx1"/>
          </a:solidFill>
          <a:latin typeface="+mn-lt"/>
          <a:ea typeface="+mn-ea"/>
          <a:cs typeface="+mn-cs"/>
        </a:defRPr>
      </a:lvl8pPr>
      <a:lvl9pPr marL="6816006" indent="-400942" algn="l" defTabSz="1603766" rtl="0" eaLnBrk="1" latinLnBrk="0" hangingPunct="1">
        <a:lnSpc>
          <a:spcPct val="90000"/>
        </a:lnSpc>
        <a:spcBef>
          <a:spcPts val="877"/>
        </a:spcBef>
        <a:buFont typeface="Arial"/>
        <a:buChar char="•"/>
        <a:defRPr sz="315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603766" rtl="0" eaLnBrk="1" latinLnBrk="0" hangingPunct="1">
        <a:defRPr sz="3157" kern="1200">
          <a:solidFill>
            <a:schemeClr val="tx1"/>
          </a:solidFill>
          <a:latin typeface="+mn-lt"/>
          <a:ea typeface="+mn-ea"/>
          <a:cs typeface="+mn-cs"/>
        </a:defRPr>
      </a:lvl1pPr>
      <a:lvl2pPr marL="801883" algn="l" defTabSz="1603766" rtl="0" eaLnBrk="1" latinLnBrk="0" hangingPunct="1">
        <a:defRPr sz="3157" kern="1200">
          <a:solidFill>
            <a:schemeClr val="tx1"/>
          </a:solidFill>
          <a:latin typeface="+mn-lt"/>
          <a:ea typeface="+mn-ea"/>
          <a:cs typeface="+mn-cs"/>
        </a:defRPr>
      </a:lvl2pPr>
      <a:lvl3pPr marL="1603766" algn="l" defTabSz="1603766" rtl="0" eaLnBrk="1" latinLnBrk="0" hangingPunct="1">
        <a:defRPr sz="3157" kern="1200">
          <a:solidFill>
            <a:schemeClr val="tx1"/>
          </a:solidFill>
          <a:latin typeface="+mn-lt"/>
          <a:ea typeface="+mn-ea"/>
          <a:cs typeface="+mn-cs"/>
        </a:defRPr>
      </a:lvl3pPr>
      <a:lvl4pPr marL="2405649" algn="l" defTabSz="1603766" rtl="0" eaLnBrk="1" latinLnBrk="0" hangingPunct="1">
        <a:defRPr sz="3157" kern="1200">
          <a:solidFill>
            <a:schemeClr val="tx1"/>
          </a:solidFill>
          <a:latin typeface="+mn-lt"/>
          <a:ea typeface="+mn-ea"/>
          <a:cs typeface="+mn-cs"/>
        </a:defRPr>
      </a:lvl4pPr>
      <a:lvl5pPr marL="3207532" algn="l" defTabSz="1603766" rtl="0" eaLnBrk="1" latinLnBrk="0" hangingPunct="1">
        <a:defRPr sz="3157" kern="1200">
          <a:solidFill>
            <a:schemeClr val="tx1"/>
          </a:solidFill>
          <a:latin typeface="+mn-lt"/>
          <a:ea typeface="+mn-ea"/>
          <a:cs typeface="+mn-cs"/>
        </a:defRPr>
      </a:lvl5pPr>
      <a:lvl6pPr marL="4009415" algn="l" defTabSz="1603766" rtl="0" eaLnBrk="1" latinLnBrk="0" hangingPunct="1">
        <a:defRPr sz="3157" kern="1200">
          <a:solidFill>
            <a:schemeClr val="tx1"/>
          </a:solidFill>
          <a:latin typeface="+mn-lt"/>
          <a:ea typeface="+mn-ea"/>
          <a:cs typeface="+mn-cs"/>
        </a:defRPr>
      </a:lvl6pPr>
      <a:lvl7pPr marL="4811298" algn="l" defTabSz="1603766" rtl="0" eaLnBrk="1" latinLnBrk="0" hangingPunct="1">
        <a:defRPr sz="3157" kern="1200">
          <a:solidFill>
            <a:schemeClr val="tx1"/>
          </a:solidFill>
          <a:latin typeface="+mn-lt"/>
          <a:ea typeface="+mn-ea"/>
          <a:cs typeface="+mn-cs"/>
        </a:defRPr>
      </a:lvl7pPr>
      <a:lvl8pPr marL="5613182" algn="l" defTabSz="1603766" rtl="0" eaLnBrk="1" latinLnBrk="0" hangingPunct="1">
        <a:defRPr sz="3157" kern="1200">
          <a:solidFill>
            <a:schemeClr val="tx1"/>
          </a:solidFill>
          <a:latin typeface="+mn-lt"/>
          <a:ea typeface="+mn-ea"/>
          <a:cs typeface="+mn-cs"/>
        </a:defRPr>
      </a:lvl8pPr>
      <a:lvl9pPr marL="6415065" algn="l" defTabSz="1603766" rtl="0" eaLnBrk="1" latinLnBrk="0" hangingPunct="1">
        <a:defRPr sz="315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/>
          <p:cNvSpPr>
            <a:spLocks noGrp="1"/>
          </p:cNvSpPr>
          <p:nvPr>
            <p:ph type="title"/>
          </p:nvPr>
        </p:nvSpPr>
        <p:spPr>
          <a:xfrm>
            <a:off x="619894" y="2106670"/>
            <a:ext cx="20019952" cy="2922375"/>
          </a:xfrm>
        </p:spPr>
        <p:txBody>
          <a:bodyPr/>
          <a:lstStyle/>
          <a:p>
            <a:r>
              <a:rPr lang="en-GB" dirty="0" smtClean="0"/>
              <a:t>Entity Component System Game Engine</a:t>
            </a:r>
            <a:endParaRPr lang="en-GB" dirty="0"/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2590" y="847197"/>
            <a:ext cx="1666344" cy="1666344"/>
          </a:xfrm>
        </p:spPr>
      </p:pic>
      <p:sp>
        <p:nvSpPr>
          <p:cNvPr id="3" name="TextBox 2"/>
          <p:cNvSpPr txBox="1"/>
          <p:nvPr/>
        </p:nvSpPr>
        <p:spPr>
          <a:xfrm>
            <a:off x="619894" y="4791978"/>
            <a:ext cx="19524134" cy="8956298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r>
              <a:rPr lang="en-GB" sz="4800" dirty="0" smtClean="0"/>
              <a:t>Entities - ID &amp; Mask</a:t>
            </a:r>
          </a:p>
          <a:p>
            <a:r>
              <a:rPr lang="en-GB" sz="4800" dirty="0" smtClean="0"/>
              <a:t>Components - Data</a:t>
            </a:r>
          </a:p>
          <a:p>
            <a:r>
              <a:rPr lang="en-GB" sz="4800" dirty="0" smtClean="0"/>
              <a:t>Systems - Game Logic</a:t>
            </a:r>
          </a:p>
          <a:p>
            <a:r>
              <a:rPr lang="en-GB" sz="4800" dirty="0" smtClean="0"/>
              <a:t>Managers - Engine Functionality</a:t>
            </a:r>
          </a:p>
          <a:p>
            <a:r>
              <a:rPr lang="en-GB" sz="4800" dirty="0" smtClean="0"/>
              <a:t>Custom Components and Systems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GB" sz="4800" dirty="0"/>
          </a:p>
          <a:p>
            <a:r>
              <a:rPr lang="en-GB" sz="4800" dirty="0" smtClean="0"/>
              <a:t>Networking</a:t>
            </a:r>
          </a:p>
          <a:p>
            <a:r>
              <a:rPr lang="en-GB" sz="4800" dirty="0" smtClean="0"/>
              <a:t>Multithreading</a:t>
            </a:r>
          </a:p>
          <a:p>
            <a:r>
              <a:rPr lang="en-GB" sz="4800" dirty="0" smtClean="0"/>
              <a:t>Oct Tree Collision Detection</a:t>
            </a:r>
          </a:p>
          <a:p>
            <a:r>
              <a:rPr lang="en-GB" sz="4800" dirty="0" smtClean="0"/>
              <a:t>Custom Maths Library</a:t>
            </a:r>
          </a:p>
          <a:p>
            <a:r>
              <a:rPr lang="en-GB" sz="4800" dirty="0" smtClean="0"/>
              <a:t>Audio</a:t>
            </a:r>
          </a:p>
          <a:p>
            <a:endParaRPr lang="en-GB" sz="4800" dirty="0" smtClean="0"/>
          </a:p>
          <a:p>
            <a:r>
              <a:rPr lang="en-GB" sz="4800" dirty="0" smtClean="0"/>
              <a:t>3D Rendering</a:t>
            </a:r>
          </a:p>
          <a:p>
            <a:pPr lvl="1"/>
            <a:r>
              <a:rPr lang="en-GB" sz="4800" dirty="0" smtClean="0"/>
              <a:t>- </a:t>
            </a:r>
            <a:r>
              <a:rPr lang="en-GB" sz="4800" dirty="0"/>
              <a:t>	</a:t>
            </a:r>
            <a:r>
              <a:rPr lang="en-GB" sz="4800" dirty="0" smtClean="0"/>
              <a:t>Texturing</a:t>
            </a:r>
          </a:p>
          <a:p>
            <a:pPr lvl="1"/>
            <a:r>
              <a:rPr lang="en-GB" sz="4800" dirty="0" smtClean="0"/>
              <a:t>- </a:t>
            </a:r>
            <a:r>
              <a:rPr lang="en-GB" sz="4800" dirty="0"/>
              <a:t>	</a:t>
            </a:r>
            <a:r>
              <a:rPr lang="en-GB" sz="4800" dirty="0" smtClean="0"/>
              <a:t>Normal Mapping</a:t>
            </a:r>
          </a:p>
          <a:p>
            <a:pPr lvl="1"/>
            <a:r>
              <a:rPr lang="en-GB" sz="4800" dirty="0" smtClean="0"/>
              <a:t>- 	Shadow Mapping??</a:t>
            </a:r>
            <a:endParaRPr lang="en-GB" sz="4800" dirty="0"/>
          </a:p>
          <a:p>
            <a:pPr lvl="1"/>
            <a:r>
              <a:rPr lang="en-GB" sz="4800" dirty="0" smtClean="0"/>
              <a:t>-	Particle Systems</a:t>
            </a:r>
          </a:p>
          <a:p>
            <a:pPr lvl="1"/>
            <a:r>
              <a:rPr lang="en-GB" sz="4800" dirty="0" smtClean="0"/>
              <a:t>-	Directional and Point lights</a:t>
            </a:r>
          </a:p>
          <a:p>
            <a:endParaRPr lang="en-GB" sz="4800" dirty="0"/>
          </a:p>
          <a:p>
            <a:endParaRPr lang="en-GB" sz="4800" dirty="0" smtClean="0"/>
          </a:p>
          <a:p>
            <a:endParaRPr lang="en-GB" sz="4800" dirty="0" smtClean="0"/>
          </a:p>
          <a:p>
            <a:endParaRPr lang="en-GB" sz="2800" dirty="0" smtClean="0"/>
          </a:p>
          <a:p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653962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9894" y="2089736"/>
            <a:ext cx="20019952" cy="2922375"/>
          </a:xfrm>
        </p:spPr>
        <p:txBody>
          <a:bodyPr/>
          <a:lstStyle/>
          <a:p>
            <a:r>
              <a:rPr lang="en-GB" dirty="0" err="1" smtClean="0"/>
              <a:t>Kodebolds</a:t>
            </a:r>
            <a:r>
              <a:rPr lang="en-GB" dirty="0" smtClean="0"/>
              <a:t> Team Project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9894" y="4880601"/>
            <a:ext cx="20019952" cy="7182844"/>
          </a:xfrm>
        </p:spPr>
        <p:txBody>
          <a:bodyPr numCol="2"/>
          <a:lstStyle/>
          <a:p>
            <a:pPr marL="0" indent="0">
              <a:buNone/>
            </a:pPr>
            <a:r>
              <a:rPr lang="en-GB" dirty="0"/>
              <a:t>Multi-Disciplinary Group</a:t>
            </a:r>
          </a:p>
          <a:p>
            <a:pPr marL="0" indent="0">
              <a:buNone/>
            </a:pPr>
            <a:endParaRPr lang="en-GB" dirty="0" smtClean="0"/>
          </a:p>
          <a:p>
            <a:pPr marL="0" indent="0">
              <a:buNone/>
            </a:pPr>
            <a:r>
              <a:rPr lang="en-GB" dirty="0" smtClean="0"/>
              <a:t>Project Management</a:t>
            </a:r>
          </a:p>
          <a:p>
            <a:pPr marL="0" indent="0">
              <a:buNone/>
            </a:pPr>
            <a:r>
              <a:rPr lang="en-GB" dirty="0" smtClean="0"/>
              <a:t>	-	Trello</a:t>
            </a:r>
          </a:p>
          <a:p>
            <a:pPr marL="0" indent="0">
              <a:buNone/>
            </a:pPr>
            <a:r>
              <a:rPr lang="en-GB" dirty="0" smtClean="0"/>
              <a:t>	-	</a:t>
            </a:r>
            <a:r>
              <a:rPr lang="en-GB" dirty="0" err="1" smtClean="0"/>
              <a:t>Github</a:t>
            </a:r>
            <a:endParaRPr lang="en-GB" dirty="0" smtClean="0"/>
          </a:p>
          <a:p>
            <a:pPr marL="0" indent="0">
              <a:buNone/>
            </a:pPr>
            <a:r>
              <a:rPr lang="en-GB" dirty="0" smtClean="0"/>
              <a:t>	-	Code Reviews</a:t>
            </a:r>
          </a:p>
          <a:p>
            <a:pPr marL="0" indent="0">
              <a:buNone/>
            </a:pPr>
            <a:endParaRPr lang="en-GB" dirty="0" smtClean="0"/>
          </a:p>
          <a:p>
            <a:pPr marL="0" indent="0">
              <a:buNone/>
            </a:pPr>
            <a:endParaRPr lang="en-GB" dirty="0" smtClean="0"/>
          </a:p>
          <a:p>
            <a:pPr marL="0" indent="0">
              <a:buNone/>
            </a:pPr>
            <a:r>
              <a:rPr lang="en-GB" dirty="0" smtClean="0"/>
              <a:t>Artistic Quality</a:t>
            </a:r>
          </a:p>
          <a:p>
            <a:pPr marL="0" indent="0">
              <a:buNone/>
            </a:pPr>
            <a:r>
              <a:rPr lang="en-GB" dirty="0" smtClean="0"/>
              <a:t>	-	3D Assets</a:t>
            </a:r>
          </a:p>
          <a:p>
            <a:pPr marL="0" indent="0">
              <a:buNone/>
            </a:pPr>
            <a:r>
              <a:rPr lang="en-GB" dirty="0" smtClean="0"/>
              <a:t>	-	</a:t>
            </a:r>
            <a:r>
              <a:rPr lang="en-GB" dirty="0" err="1" smtClean="0"/>
              <a:t>Shader</a:t>
            </a:r>
            <a:r>
              <a:rPr lang="en-GB" dirty="0" smtClean="0"/>
              <a:t> Effects</a:t>
            </a:r>
          </a:p>
        </p:txBody>
      </p:sp>
      <p:pic>
        <p:nvPicPr>
          <p:cNvPr id="4" name="Content Placeholder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352590" y="847197"/>
            <a:ext cx="1666344" cy="1666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894" y="10192697"/>
            <a:ext cx="5480580" cy="3653720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5971" y="10192697"/>
            <a:ext cx="6252021" cy="3653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49338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A2 Poster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A2 Posters" id="{FD8449FF-647E-4BEC-BB08-105A604E3779}" vid="{11E3429A-5AB8-491A-A00F-F223A104E3D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A0D8EA4D090554198227F70DAC02E78" ma:contentTypeVersion="0" ma:contentTypeDescription="Create a new document." ma:contentTypeScope="" ma:versionID="9a40322701decbd00262736ac4365d95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1b05d82d297216baf5b26c55225140df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09E7B5E-66E2-426C-8572-78BFDD739793}">
  <ds:schemaRefs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8746D914-CAD0-4805-BE5C-8D20BE064DC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AF4062C-24F8-47A0-81A3-A4B1E7D82E2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A2 Posters</Template>
  <TotalTime>59</TotalTime>
  <Words>45</Words>
  <Application>Microsoft Office PowerPoint</Application>
  <PresentationFormat>Custom</PresentationFormat>
  <Paragraphs>34</Paragraphs>
  <Slides>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3" baseType="lpstr">
      <vt:lpstr>A2 Posters</vt:lpstr>
      <vt:lpstr>Entity Component System Game Engine</vt:lpstr>
      <vt:lpstr>Kodebolds Team Project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Entity Component System Game Engine</dc:title>
  <dc:creator>Jake</dc:creator>
  <cp:lastModifiedBy>Jake</cp:lastModifiedBy>
  <cp:revision>6</cp:revision>
  <dcterms:created xsi:type="dcterms:W3CDTF">2019-05-25T11:17:47Z</dcterms:created>
  <dcterms:modified xsi:type="dcterms:W3CDTF">2019-05-25T12:17:05Z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0x0101008A0D8EA4D090554198227F70DAC02E78</vt:lpwstr>
  </property>
</Properties>
</file>